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7" r:id="rId3"/>
    <p:sldId id="276" r:id="rId4"/>
    <p:sldId id="277" r:id="rId5"/>
    <p:sldId id="259" r:id="rId6"/>
    <p:sldId id="260" r:id="rId7"/>
    <p:sldId id="267" r:id="rId8"/>
    <p:sldId id="268" r:id="rId9"/>
    <p:sldId id="269" r:id="rId10"/>
    <p:sldId id="275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B386D-3022-41AB-84B7-D7DD42CE93CD}" type="doc">
      <dgm:prSet loTypeId="urn:microsoft.com/office/officeart/2005/8/layout/default#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1DFE15-AB52-4884-9EA6-C25C38D160C9}">
      <dgm:prSet phldrT="[Текст]" custT="1"/>
      <dgm:spPr/>
      <dgm:t>
        <a:bodyPr/>
        <a:lstStyle/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Создать сборник локальных нормативных актов, обеспечивающих распространение моделей сотрудничества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A07FE66-6D2D-48CA-B2AD-4587000768DC}" type="parTrans" cxnId="{3AE93946-04E4-44D7-99AF-F9B12C9EF60A}">
      <dgm:prSet/>
      <dgm:spPr/>
      <dgm:t>
        <a:bodyPr/>
        <a:lstStyle/>
        <a:p>
          <a:endParaRPr lang="ru-RU" sz="2000"/>
        </a:p>
      </dgm:t>
    </dgm:pt>
    <dgm:pt modelId="{6714FA50-A2EB-45F4-8614-DB451DC5E82F}" type="sibTrans" cxnId="{3AE93946-04E4-44D7-99AF-F9B12C9EF60A}">
      <dgm:prSet/>
      <dgm:spPr/>
      <dgm:t>
        <a:bodyPr/>
        <a:lstStyle/>
        <a:p>
          <a:endParaRPr lang="ru-RU" sz="2000"/>
        </a:p>
      </dgm:t>
    </dgm:pt>
    <dgm:pt modelId="{6C9BA855-6A42-4102-8687-DBEF671A0A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Создать эффективную модель взаимодействия</a:t>
          </a:r>
          <a:endParaRPr lang="ru-RU" sz="1800" dirty="0"/>
        </a:p>
      </dgm:t>
    </dgm:pt>
    <dgm:pt modelId="{EB15B862-99ED-475E-93B6-02316143C070}" type="parTrans" cxnId="{7C78B3F6-EB4B-4693-85A4-2834EC38F03A}">
      <dgm:prSet/>
      <dgm:spPr/>
      <dgm:t>
        <a:bodyPr/>
        <a:lstStyle/>
        <a:p>
          <a:endParaRPr lang="ru-RU" sz="2000"/>
        </a:p>
      </dgm:t>
    </dgm:pt>
    <dgm:pt modelId="{8F1A9C20-1C1B-4996-A405-16F19D4BE507}" type="sibTrans" cxnId="{7C78B3F6-EB4B-4693-85A4-2834EC38F03A}">
      <dgm:prSet/>
      <dgm:spPr/>
      <dgm:t>
        <a:bodyPr/>
        <a:lstStyle/>
        <a:p>
          <a:endParaRPr lang="ru-RU" sz="2000"/>
        </a:p>
      </dgm:t>
    </dgm:pt>
    <dgm:pt modelId="{94EFA14A-692E-4850-93F1-CFAE9985DB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Развивать системное сотрудничество между ОУ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6A2670EA-C181-411D-B52A-A27AA14F9421}" type="parTrans" cxnId="{C9C3EEE4-8D2E-4768-90E2-8ED3BB1E7126}">
      <dgm:prSet/>
      <dgm:spPr/>
      <dgm:t>
        <a:bodyPr/>
        <a:lstStyle/>
        <a:p>
          <a:endParaRPr lang="ru-RU" sz="2000"/>
        </a:p>
      </dgm:t>
    </dgm:pt>
    <dgm:pt modelId="{A9AE6546-2BC7-419A-A717-BBAB4FF9E205}" type="sibTrans" cxnId="{C9C3EEE4-8D2E-4768-90E2-8ED3BB1E7126}">
      <dgm:prSet/>
      <dgm:spPr/>
      <dgm:t>
        <a:bodyPr/>
        <a:lstStyle/>
        <a:p>
          <a:endParaRPr lang="ru-RU" sz="2000"/>
        </a:p>
      </dgm:t>
    </dgm:pt>
    <dgm:pt modelId="{AA0E4A73-82F4-4113-A683-4E0ABCAAF8CC}">
      <dgm:prSet phldrT="[Текст]" custT="1"/>
      <dgm:spPr/>
      <dgm:t>
        <a:bodyPr/>
        <a:lstStyle/>
        <a:p>
          <a:r>
            <a:rPr lang="ru-RU" sz="1600" dirty="0" smtClean="0"/>
            <a:t>Организовать системный информационный обмен по вопросам образования</a:t>
          </a:r>
          <a:endParaRPr lang="ru-RU" sz="1600" dirty="0"/>
        </a:p>
      </dgm:t>
    </dgm:pt>
    <dgm:pt modelId="{EE9FF5DC-A6F5-461D-B6A5-873E05F0500F}" type="parTrans" cxnId="{DB60C935-CFF6-4D26-9241-E7BAFCF78D45}">
      <dgm:prSet/>
      <dgm:spPr/>
      <dgm:t>
        <a:bodyPr/>
        <a:lstStyle/>
        <a:p>
          <a:endParaRPr lang="ru-RU" sz="2000"/>
        </a:p>
      </dgm:t>
    </dgm:pt>
    <dgm:pt modelId="{4B52289D-567C-47C3-985C-A85FFF57ECAE}" type="sibTrans" cxnId="{DB60C935-CFF6-4D26-9241-E7BAFCF78D45}">
      <dgm:prSet/>
      <dgm:spPr/>
      <dgm:t>
        <a:bodyPr/>
        <a:lstStyle/>
        <a:p>
          <a:endParaRPr lang="ru-RU" sz="2000"/>
        </a:p>
      </dgm:t>
    </dgm:pt>
    <dgm:pt modelId="{F45EF6B8-83BC-4E0C-9F47-C01DE9F5500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Подготовить электронный каталог лучших практик по проекту «Сотрудничество»</a:t>
          </a:r>
          <a:endParaRPr lang="ru-RU" sz="1600" dirty="0"/>
        </a:p>
      </dgm:t>
    </dgm:pt>
    <dgm:pt modelId="{DA133D7F-6FE8-4D71-A2DF-EA9C416558EA}" type="parTrans" cxnId="{57868F6D-47A6-4857-93AD-65C06CCD4E95}">
      <dgm:prSet/>
      <dgm:spPr/>
      <dgm:t>
        <a:bodyPr/>
        <a:lstStyle/>
        <a:p>
          <a:endParaRPr lang="ru-RU" sz="2000"/>
        </a:p>
      </dgm:t>
    </dgm:pt>
    <dgm:pt modelId="{B3FBE34A-693D-47D1-850E-72F0B6C5738D}" type="sibTrans" cxnId="{57868F6D-47A6-4857-93AD-65C06CCD4E95}">
      <dgm:prSet/>
      <dgm:spPr/>
      <dgm:t>
        <a:bodyPr/>
        <a:lstStyle/>
        <a:p>
          <a:endParaRPr lang="ru-RU" sz="2000"/>
        </a:p>
      </dgm:t>
    </dgm:pt>
    <dgm:pt modelId="{60708FA9-A0A1-465E-BDBD-939158C91C6A}">
      <dgm:prSet/>
      <dgm:spPr>
        <a:gradFill rotWithShape="0">
          <a:gsLst>
            <a:gs pos="0">
              <a:srgbClr val="00B0F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Обеспечение условий для реализации проектов по созданию образовательных моделей, обеспечивающих качественное образование</a:t>
          </a:r>
          <a:endParaRPr lang="ru-RU" dirty="0"/>
        </a:p>
      </dgm:t>
    </dgm:pt>
    <dgm:pt modelId="{8F5AE389-7274-4FFD-B1B9-CF4C4BBCD645}" type="parTrans" cxnId="{AE3A217B-DA13-45B3-BD2C-05A8A49D004D}">
      <dgm:prSet/>
      <dgm:spPr/>
      <dgm:t>
        <a:bodyPr/>
        <a:lstStyle/>
        <a:p>
          <a:endParaRPr lang="ru-RU"/>
        </a:p>
      </dgm:t>
    </dgm:pt>
    <dgm:pt modelId="{C44285BC-DDF0-42F8-9A87-788B2D08A4F8}" type="sibTrans" cxnId="{AE3A217B-DA13-45B3-BD2C-05A8A49D004D}">
      <dgm:prSet/>
      <dgm:spPr/>
      <dgm:t>
        <a:bodyPr/>
        <a:lstStyle/>
        <a:p>
          <a:endParaRPr lang="ru-RU"/>
        </a:p>
      </dgm:t>
    </dgm:pt>
    <dgm:pt modelId="{3D651183-57F5-4E39-AD8B-C7B63E6187EC}" type="pres">
      <dgm:prSet presAssocID="{392B386D-3022-41AB-84B7-D7DD42CE93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4128C-693D-4E6E-8525-1D4C6478275C}" type="pres">
      <dgm:prSet presAssocID="{551DFE15-AB52-4884-9EA6-C25C38D160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3524E-5F14-46B9-8851-A5EDAE550577}" type="pres">
      <dgm:prSet presAssocID="{6714FA50-A2EB-45F4-8614-DB451DC5E82F}" presName="sibTrans" presStyleCnt="0"/>
      <dgm:spPr/>
    </dgm:pt>
    <dgm:pt modelId="{3C8E51BF-B9F9-4579-AD87-C8A41B31327A}" type="pres">
      <dgm:prSet presAssocID="{60708FA9-A0A1-465E-BDBD-939158C91C6A}" presName="node" presStyleLbl="node1" presStyleIdx="1" presStyleCnt="6" custLinFactNeighborX="432" custLinFactNeighborY="-66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6298A-6289-4207-935E-889E505B7E70}" type="pres">
      <dgm:prSet presAssocID="{C44285BC-DDF0-42F8-9A87-788B2D08A4F8}" presName="sibTrans" presStyleCnt="0"/>
      <dgm:spPr/>
    </dgm:pt>
    <dgm:pt modelId="{87265ABC-66F6-4D1F-A89F-6ED1087ED93E}" type="pres">
      <dgm:prSet presAssocID="{6C9BA855-6A42-4102-8687-DBEF671A0A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F54D1-974C-4227-ABE0-975F51089D68}" type="pres">
      <dgm:prSet presAssocID="{8F1A9C20-1C1B-4996-A405-16F19D4BE507}" presName="sibTrans" presStyleCnt="0"/>
      <dgm:spPr/>
    </dgm:pt>
    <dgm:pt modelId="{450DD370-4183-48A0-A46B-241D51D11D9D}" type="pres">
      <dgm:prSet presAssocID="{94EFA14A-692E-4850-93F1-CFAE9985DB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142EA-220F-4AFE-8996-E60AC0939069}" type="pres">
      <dgm:prSet presAssocID="{A9AE6546-2BC7-419A-A717-BBAB4FF9E205}" presName="sibTrans" presStyleCnt="0"/>
      <dgm:spPr/>
    </dgm:pt>
    <dgm:pt modelId="{B3F1FDF0-4664-4ACD-B654-EB2A2A165533}" type="pres">
      <dgm:prSet presAssocID="{AA0E4A73-82F4-4113-A683-4E0ABCAAF8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C2691-FB0B-4033-B8C3-7FCB18B06C81}" type="pres">
      <dgm:prSet presAssocID="{4B52289D-567C-47C3-985C-A85FFF57ECAE}" presName="sibTrans" presStyleCnt="0"/>
      <dgm:spPr/>
    </dgm:pt>
    <dgm:pt modelId="{AB6E393B-AE54-492C-831B-5B411727441B}" type="pres">
      <dgm:prSet presAssocID="{F45EF6B8-83BC-4E0C-9F47-C01DE9F550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BA115-2060-4ACD-9B90-E295ABB01318}" type="presOf" srcId="{60708FA9-A0A1-465E-BDBD-939158C91C6A}" destId="{3C8E51BF-B9F9-4579-AD87-C8A41B31327A}" srcOrd="0" destOrd="0" presId="urn:microsoft.com/office/officeart/2005/8/layout/default#1"/>
    <dgm:cxn modelId="{DB60C935-CFF6-4D26-9241-E7BAFCF78D45}" srcId="{392B386D-3022-41AB-84B7-D7DD42CE93CD}" destId="{AA0E4A73-82F4-4113-A683-4E0ABCAAF8CC}" srcOrd="4" destOrd="0" parTransId="{EE9FF5DC-A6F5-461D-B6A5-873E05F0500F}" sibTransId="{4B52289D-567C-47C3-985C-A85FFF57ECAE}"/>
    <dgm:cxn modelId="{4A56A58D-75B4-4D20-9E57-425914B3ED5B}" type="presOf" srcId="{F45EF6B8-83BC-4E0C-9F47-C01DE9F5500B}" destId="{AB6E393B-AE54-492C-831B-5B411727441B}" srcOrd="0" destOrd="0" presId="urn:microsoft.com/office/officeart/2005/8/layout/default#1"/>
    <dgm:cxn modelId="{C9C3EEE4-8D2E-4768-90E2-8ED3BB1E7126}" srcId="{392B386D-3022-41AB-84B7-D7DD42CE93CD}" destId="{94EFA14A-692E-4850-93F1-CFAE9985DBCA}" srcOrd="3" destOrd="0" parTransId="{6A2670EA-C181-411D-B52A-A27AA14F9421}" sibTransId="{A9AE6546-2BC7-419A-A717-BBAB4FF9E205}"/>
    <dgm:cxn modelId="{49E29202-1C94-4863-858D-9A4B04C37701}" type="presOf" srcId="{6C9BA855-6A42-4102-8687-DBEF671A0A73}" destId="{87265ABC-66F6-4D1F-A89F-6ED1087ED93E}" srcOrd="0" destOrd="0" presId="urn:microsoft.com/office/officeart/2005/8/layout/default#1"/>
    <dgm:cxn modelId="{9F1A504B-8691-4437-B469-4631C5C68E94}" type="presOf" srcId="{392B386D-3022-41AB-84B7-D7DD42CE93CD}" destId="{3D651183-57F5-4E39-AD8B-C7B63E6187EC}" srcOrd="0" destOrd="0" presId="urn:microsoft.com/office/officeart/2005/8/layout/default#1"/>
    <dgm:cxn modelId="{7C78B3F6-EB4B-4693-85A4-2834EC38F03A}" srcId="{392B386D-3022-41AB-84B7-D7DD42CE93CD}" destId="{6C9BA855-6A42-4102-8687-DBEF671A0A73}" srcOrd="2" destOrd="0" parTransId="{EB15B862-99ED-475E-93B6-02316143C070}" sibTransId="{8F1A9C20-1C1B-4996-A405-16F19D4BE507}"/>
    <dgm:cxn modelId="{AE3A217B-DA13-45B3-BD2C-05A8A49D004D}" srcId="{392B386D-3022-41AB-84B7-D7DD42CE93CD}" destId="{60708FA9-A0A1-465E-BDBD-939158C91C6A}" srcOrd="1" destOrd="0" parTransId="{8F5AE389-7274-4FFD-B1B9-CF4C4BBCD645}" sibTransId="{C44285BC-DDF0-42F8-9A87-788B2D08A4F8}"/>
    <dgm:cxn modelId="{5555A13D-2CDC-4120-B40A-849706B92D49}" type="presOf" srcId="{94EFA14A-692E-4850-93F1-CFAE9985DBCA}" destId="{450DD370-4183-48A0-A46B-241D51D11D9D}" srcOrd="0" destOrd="0" presId="urn:microsoft.com/office/officeart/2005/8/layout/default#1"/>
    <dgm:cxn modelId="{4620D7CE-4B78-44C3-81ED-1F58294BA1CE}" type="presOf" srcId="{AA0E4A73-82F4-4113-A683-4E0ABCAAF8CC}" destId="{B3F1FDF0-4664-4ACD-B654-EB2A2A165533}" srcOrd="0" destOrd="0" presId="urn:microsoft.com/office/officeart/2005/8/layout/default#1"/>
    <dgm:cxn modelId="{3AE93946-04E4-44D7-99AF-F9B12C9EF60A}" srcId="{392B386D-3022-41AB-84B7-D7DD42CE93CD}" destId="{551DFE15-AB52-4884-9EA6-C25C38D160C9}" srcOrd="0" destOrd="0" parTransId="{AA07FE66-6D2D-48CA-B2AD-4587000768DC}" sibTransId="{6714FA50-A2EB-45F4-8614-DB451DC5E82F}"/>
    <dgm:cxn modelId="{57868F6D-47A6-4857-93AD-65C06CCD4E95}" srcId="{392B386D-3022-41AB-84B7-D7DD42CE93CD}" destId="{F45EF6B8-83BC-4E0C-9F47-C01DE9F5500B}" srcOrd="5" destOrd="0" parTransId="{DA133D7F-6FE8-4D71-A2DF-EA9C416558EA}" sibTransId="{B3FBE34A-693D-47D1-850E-72F0B6C5738D}"/>
    <dgm:cxn modelId="{CB9916E4-DB13-4FD2-97FD-6E93DFB824DB}" type="presOf" srcId="{551DFE15-AB52-4884-9EA6-C25C38D160C9}" destId="{53C4128C-693D-4E6E-8525-1D4C6478275C}" srcOrd="0" destOrd="0" presId="urn:microsoft.com/office/officeart/2005/8/layout/default#1"/>
    <dgm:cxn modelId="{59B8682F-2536-47A8-9810-C058C2E92FEF}" type="presParOf" srcId="{3D651183-57F5-4E39-AD8B-C7B63E6187EC}" destId="{53C4128C-693D-4E6E-8525-1D4C6478275C}" srcOrd="0" destOrd="0" presId="urn:microsoft.com/office/officeart/2005/8/layout/default#1"/>
    <dgm:cxn modelId="{AFD8E33B-F81E-4E57-A26C-A5527ADEBA35}" type="presParOf" srcId="{3D651183-57F5-4E39-AD8B-C7B63E6187EC}" destId="{66E3524E-5F14-46B9-8851-A5EDAE550577}" srcOrd="1" destOrd="0" presId="urn:microsoft.com/office/officeart/2005/8/layout/default#1"/>
    <dgm:cxn modelId="{311CF658-4645-412F-9ECE-2AE29C72FD26}" type="presParOf" srcId="{3D651183-57F5-4E39-AD8B-C7B63E6187EC}" destId="{3C8E51BF-B9F9-4579-AD87-C8A41B31327A}" srcOrd="2" destOrd="0" presId="urn:microsoft.com/office/officeart/2005/8/layout/default#1"/>
    <dgm:cxn modelId="{23025706-C9B3-4D56-B624-5005AD4892E6}" type="presParOf" srcId="{3D651183-57F5-4E39-AD8B-C7B63E6187EC}" destId="{FA16298A-6289-4207-935E-889E505B7E70}" srcOrd="3" destOrd="0" presId="urn:microsoft.com/office/officeart/2005/8/layout/default#1"/>
    <dgm:cxn modelId="{6C6A4E8C-EB69-483E-A555-C2D6DAFFEF38}" type="presParOf" srcId="{3D651183-57F5-4E39-AD8B-C7B63E6187EC}" destId="{87265ABC-66F6-4D1F-A89F-6ED1087ED93E}" srcOrd="4" destOrd="0" presId="urn:microsoft.com/office/officeart/2005/8/layout/default#1"/>
    <dgm:cxn modelId="{2BE3E120-DB98-41A2-9947-25978D706368}" type="presParOf" srcId="{3D651183-57F5-4E39-AD8B-C7B63E6187EC}" destId="{309F54D1-974C-4227-ABE0-975F51089D68}" srcOrd="5" destOrd="0" presId="urn:microsoft.com/office/officeart/2005/8/layout/default#1"/>
    <dgm:cxn modelId="{D8260A21-0CD8-429D-A577-754811A52AB9}" type="presParOf" srcId="{3D651183-57F5-4E39-AD8B-C7B63E6187EC}" destId="{450DD370-4183-48A0-A46B-241D51D11D9D}" srcOrd="6" destOrd="0" presId="urn:microsoft.com/office/officeart/2005/8/layout/default#1"/>
    <dgm:cxn modelId="{01E0AE56-EDA9-4F1F-924E-B58A132F6035}" type="presParOf" srcId="{3D651183-57F5-4E39-AD8B-C7B63E6187EC}" destId="{3D7142EA-220F-4AFE-8996-E60AC0939069}" srcOrd="7" destOrd="0" presId="urn:microsoft.com/office/officeart/2005/8/layout/default#1"/>
    <dgm:cxn modelId="{6ACA38C3-8DC8-4465-B184-60F4FCE03AC6}" type="presParOf" srcId="{3D651183-57F5-4E39-AD8B-C7B63E6187EC}" destId="{B3F1FDF0-4664-4ACD-B654-EB2A2A165533}" srcOrd="8" destOrd="0" presId="urn:microsoft.com/office/officeart/2005/8/layout/default#1"/>
    <dgm:cxn modelId="{58C98A6C-43F9-41F2-8F08-C9A7CFF5BFCC}" type="presParOf" srcId="{3D651183-57F5-4E39-AD8B-C7B63E6187EC}" destId="{DAAC2691-FB0B-4033-B8C3-7FCB18B06C81}" srcOrd="9" destOrd="0" presId="urn:microsoft.com/office/officeart/2005/8/layout/default#1"/>
    <dgm:cxn modelId="{BD5B5E28-3E79-46D7-B2BC-C66B49D772EB}" type="presParOf" srcId="{3D651183-57F5-4E39-AD8B-C7B63E6187EC}" destId="{AB6E393B-AE54-492C-831B-5B411727441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59D2E-D74D-40FF-8B2B-BC30D817F9BC}" type="doc">
      <dgm:prSet loTypeId="urn:microsoft.com/office/officeart/2005/8/layout/hProcess7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7D37F0-9313-4F1E-AE4F-64EE4C9DB361}">
      <dgm:prSet phldrT="[Текст]"/>
      <dgm:spPr/>
      <dgm:t>
        <a:bodyPr/>
        <a:lstStyle/>
        <a:p>
          <a:r>
            <a:rPr lang="ru-RU" dirty="0" smtClean="0"/>
            <a:t>управленческие</a:t>
          </a:r>
          <a:endParaRPr lang="ru-RU" dirty="0"/>
        </a:p>
      </dgm:t>
    </dgm:pt>
    <dgm:pt modelId="{F8A91787-E4C6-4191-8D83-6E8D6E2A4A5E}" type="parTrans" cxnId="{40779BF3-C78D-46FD-889D-62B973B785CE}">
      <dgm:prSet/>
      <dgm:spPr/>
      <dgm:t>
        <a:bodyPr/>
        <a:lstStyle/>
        <a:p>
          <a:endParaRPr lang="ru-RU"/>
        </a:p>
      </dgm:t>
    </dgm:pt>
    <dgm:pt modelId="{C777FE3E-16C6-4D7A-B85D-3675419C9672}" type="sibTrans" cxnId="{40779BF3-C78D-46FD-889D-62B973B785CE}">
      <dgm:prSet/>
      <dgm:spPr/>
      <dgm:t>
        <a:bodyPr/>
        <a:lstStyle/>
        <a:p>
          <a:endParaRPr lang="ru-RU"/>
        </a:p>
      </dgm:t>
    </dgm:pt>
    <dgm:pt modelId="{517FACC8-D027-4EA7-9F81-5AB6023D696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Низкий управленческий потенциал;</a:t>
          </a:r>
        </a:p>
        <a:p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Недостаточный уровень квалификации для организации наставничества;</a:t>
          </a:r>
        </a:p>
        <a:p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 осведомленность о позитивном опыте;</a:t>
          </a:r>
        </a:p>
        <a:p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Нежелание участвовать в проекте 	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6C3A0-ACC4-4235-B5FF-9FCE70A68B3A}" type="parTrans" cxnId="{14EB7F01-6C53-4E77-8E1A-DC1DEEB73CE5}">
      <dgm:prSet/>
      <dgm:spPr/>
      <dgm:t>
        <a:bodyPr/>
        <a:lstStyle/>
        <a:p>
          <a:endParaRPr lang="ru-RU"/>
        </a:p>
      </dgm:t>
    </dgm:pt>
    <dgm:pt modelId="{6CA680A0-C256-4FAD-BD52-EA04107A9D49}" type="sibTrans" cxnId="{14EB7F01-6C53-4E77-8E1A-DC1DEEB73CE5}">
      <dgm:prSet/>
      <dgm:spPr/>
      <dgm:t>
        <a:bodyPr/>
        <a:lstStyle/>
        <a:p>
          <a:endParaRPr lang="ru-RU"/>
        </a:p>
      </dgm:t>
    </dgm:pt>
    <dgm:pt modelId="{1E75015D-537B-45B4-8611-3388A35FAB2A}">
      <dgm:prSet phldrT="[Текст]"/>
      <dgm:spPr/>
      <dgm:t>
        <a:bodyPr/>
        <a:lstStyle/>
        <a:p>
          <a:r>
            <a:rPr lang="ru-RU" dirty="0" smtClean="0"/>
            <a:t>организационные</a:t>
          </a:r>
          <a:endParaRPr lang="ru-RU" dirty="0"/>
        </a:p>
      </dgm:t>
    </dgm:pt>
    <dgm:pt modelId="{F7FEE875-B927-4497-AC3F-098170E81406}" type="parTrans" cxnId="{3AD726BF-25AD-4102-989F-E2F6142CCA1E}">
      <dgm:prSet/>
      <dgm:spPr/>
      <dgm:t>
        <a:bodyPr/>
        <a:lstStyle/>
        <a:p>
          <a:endParaRPr lang="ru-RU"/>
        </a:p>
      </dgm:t>
    </dgm:pt>
    <dgm:pt modelId="{F569F3A8-37E4-4F8C-90EC-2C2C81E5E22A}" type="sibTrans" cxnId="{3AD726BF-25AD-4102-989F-E2F6142CCA1E}">
      <dgm:prSet/>
      <dgm:spPr/>
      <dgm:t>
        <a:bodyPr/>
        <a:lstStyle/>
        <a:p>
          <a:endParaRPr lang="ru-RU"/>
        </a:p>
      </dgm:t>
    </dgm:pt>
    <dgm:pt modelId="{2BBA1799-FDA2-4AFE-A716-B3B554FE45F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времени для организации наставничества;</a:t>
          </a:r>
        </a:p>
        <a:p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сроков реализации проекта;</a:t>
          </a:r>
        </a:p>
        <a:p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Рассогласованность целей;</a:t>
          </a:r>
        </a:p>
        <a:p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мотивации</a:t>
          </a:r>
        </a:p>
        <a:p>
          <a:endParaRPr lang="ru-RU" dirty="0" smtClean="0"/>
        </a:p>
        <a:p>
          <a:endParaRPr lang="ru-RU" dirty="0"/>
        </a:p>
      </dgm:t>
    </dgm:pt>
    <dgm:pt modelId="{61F8A041-35F4-429D-A19C-8682B207EC7E}" type="parTrans" cxnId="{C795A434-B2C8-4FBE-AC5D-DB489D19BD69}">
      <dgm:prSet/>
      <dgm:spPr/>
      <dgm:t>
        <a:bodyPr/>
        <a:lstStyle/>
        <a:p>
          <a:endParaRPr lang="ru-RU"/>
        </a:p>
      </dgm:t>
    </dgm:pt>
    <dgm:pt modelId="{8C65A691-F66F-4E91-96A7-581389B66AD3}" type="sibTrans" cxnId="{C795A434-B2C8-4FBE-AC5D-DB489D19BD69}">
      <dgm:prSet/>
      <dgm:spPr/>
      <dgm:t>
        <a:bodyPr/>
        <a:lstStyle/>
        <a:p>
          <a:endParaRPr lang="ru-RU"/>
        </a:p>
      </dgm:t>
    </dgm:pt>
    <dgm:pt modelId="{8FD2BE57-3692-488C-83B8-54DF828D6A73}" type="pres">
      <dgm:prSet presAssocID="{13259D2E-D74D-40FF-8B2B-BC30D817F9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BD919-5CCB-4306-8E5D-9842F8CAFA81}" type="pres">
      <dgm:prSet presAssocID="{387D37F0-9313-4F1E-AE4F-64EE4C9DB361}" presName="compositeNode" presStyleCnt="0">
        <dgm:presLayoutVars>
          <dgm:bulletEnabled val="1"/>
        </dgm:presLayoutVars>
      </dgm:prSet>
      <dgm:spPr/>
    </dgm:pt>
    <dgm:pt modelId="{E14EABBA-575A-4AA3-A82F-7EA31E067831}" type="pres">
      <dgm:prSet presAssocID="{387D37F0-9313-4F1E-AE4F-64EE4C9DB361}" presName="bgRect" presStyleLbl="node1" presStyleIdx="0" presStyleCnt="2"/>
      <dgm:spPr/>
      <dgm:t>
        <a:bodyPr/>
        <a:lstStyle/>
        <a:p>
          <a:endParaRPr lang="ru-RU"/>
        </a:p>
      </dgm:t>
    </dgm:pt>
    <dgm:pt modelId="{0F15CFF3-54CE-4B2C-9B71-D55FB147AE91}" type="pres">
      <dgm:prSet presAssocID="{387D37F0-9313-4F1E-AE4F-64EE4C9DB36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90A9-90D0-4864-A847-9E1BC165FBA1}" type="pres">
      <dgm:prSet presAssocID="{387D37F0-9313-4F1E-AE4F-64EE4C9DB36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0DB5E-0618-4009-B4E7-6E29DEF45EA5}" type="pres">
      <dgm:prSet presAssocID="{C777FE3E-16C6-4D7A-B85D-3675419C9672}" presName="hSp" presStyleCnt="0"/>
      <dgm:spPr/>
    </dgm:pt>
    <dgm:pt modelId="{20132A13-63F1-473F-9C46-7F6D1BB0AD9F}" type="pres">
      <dgm:prSet presAssocID="{C777FE3E-16C6-4D7A-B85D-3675419C9672}" presName="vProcSp" presStyleCnt="0"/>
      <dgm:spPr/>
    </dgm:pt>
    <dgm:pt modelId="{C0A44DDD-0C2E-4625-9EF8-F9050DD0D8D8}" type="pres">
      <dgm:prSet presAssocID="{C777FE3E-16C6-4D7A-B85D-3675419C9672}" presName="vSp1" presStyleCnt="0"/>
      <dgm:spPr/>
    </dgm:pt>
    <dgm:pt modelId="{FD4F47C4-8B15-4A1D-8CCD-7F996B9A1339}" type="pres">
      <dgm:prSet presAssocID="{C777FE3E-16C6-4D7A-B85D-3675419C9672}" presName="simulatedConn" presStyleLbl="solidFgAcc1" presStyleIdx="0" presStyleCnt="1"/>
      <dgm:spPr/>
    </dgm:pt>
    <dgm:pt modelId="{1B1862AC-7C90-4647-AD95-832129F6AD6A}" type="pres">
      <dgm:prSet presAssocID="{C777FE3E-16C6-4D7A-B85D-3675419C9672}" presName="vSp2" presStyleCnt="0"/>
      <dgm:spPr/>
    </dgm:pt>
    <dgm:pt modelId="{AA555246-0A6A-4D78-BE59-08188A8D85F5}" type="pres">
      <dgm:prSet presAssocID="{C777FE3E-16C6-4D7A-B85D-3675419C9672}" presName="sibTrans" presStyleCnt="0"/>
      <dgm:spPr/>
    </dgm:pt>
    <dgm:pt modelId="{5BAA0712-ECBB-4185-9727-56FED233B68C}" type="pres">
      <dgm:prSet presAssocID="{1E75015D-537B-45B4-8611-3388A35FAB2A}" presName="compositeNode" presStyleCnt="0">
        <dgm:presLayoutVars>
          <dgm:bulletEnabled val="1"/>
        </dgm:presLayoutVars>
      </dgm:prSet>
      <dgm:spPr/>
    </dgm:pt>
    <dgm:pt modelId="{E9990056-3D26-47DD-AFB6-A0FFB19F0161}" type="pres">
      <dgm:prSet presAssocID="{1E75015D-537B-45B4-8611-3388A35FAB2A}" presName="bgRect" presStyleLbl="node1" presStyleIdx="1" presStyleCnt="2"/>
      <dgm:spPr/>
      <dgm:t>
        <a:bodyPr/>
        <a:lstStyle/>
        <a:p>
          <a:endParaRPr lang="ru-RU"/>
        </a:p>
      </dgm:t>
    </dgm:pt>
    <dgm:pt modelId="{BE052FC8-501D-404D-BA8E-D0F5F33A7BBC}" type="pres">
      <dgm:prSet presAssocID="{1E75015D-537B-45B4-8611-3388A35FAB2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F86C-C9BC-4C4F-B8FC-D64BBF550342}" type="pres">
      <dgm:prSet presAssocID="{1E75015D-537B-45B4-8611-3388A35FAB2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7F5C5-8F79-4089-932A-5D19F6C0106D}" type="presOf" srcId="{1E75015D-537B-45B4-8611-3388A35FAB2A}" destId="{E9990056-3D26-47DD-AFB6-A0FFB19F0161}" srcOrd="0" destOrd="0" presId="urn:microsoft.com/office/officeart/2005/8/layout/hProcess7"/>
    <dgm:cxn modelId="{0B6A74DB-86DD-4F29-B80A-D82790EDFFAE}" type="presOf" srcId="{387D37F0-9313-4F1E-AE4F-64EE4C9DB361}" destId="{E14EABBA-575A-4AA3-A82F-7EA31E067831}" srcOrd="0" destOrd="0" presId="urn:microsoft.com/office/officeart/2005/8/layout/hProcess7"/>
    <dgm:cxn modelId="{14EB7F01-6C53-4E77-8E1A-DC1DEEB73CE5}" srcId="{387D37F0-9313-4F1E-AE4F-64EE4C9DB361}" destId="{517FACC8-D027-4EA7-9F81-5AB6023D6962}" srcOrd="0" destOrd="0" parTransId="{68C6C3A0-ACC4-4235-B5FF-9FCE70A68B3A}" sibTransId="{6CA680A0-C256-4FAD-BD52-EA04107A9D49}"/>
    <dgm:cxn modelId="{16ACA9D4-72AB-462B-B0E7-9A39786DECC0}" type="presOf" srcId="{13259D2E-D74D-40FF-8B2B-BC30D817F9BC}" destId="{8FD2BE57-3692-488C-83B8-54DF828D6A73}" srcOrd="0" destOrd="0" presId="urn:microsoft.com/office/officeart/2005/8/layout/hProcess7"/>
    <dgm:cxn modelId="{87A1B3C7-109C-499C-A7F2-A6248E768B34}" type="presOf" srcId="{517FACC8-D027-4EA7-9F81-5AB6023D6962}" destId="{6B5990A9-90D0-4864-A847-9E1BC165FBA1}" srcOrd="0" destOrd="0" presId="urn:microsoft.com/office/officeart/2005/8/layout/hProcess7"/>
    <dgm:cxn modelId="{3AD726BF-25AD-4102-989F-E2F6142CCA1E}" srcId="{13259D2E-D74D-40FF-8B2B-BC30D817F9BC}" destId="{1E75015D-537B-45B4-8611-3388A35FAB2A}" srcOrd="1" destOrd="0" parTransId="{F7FEE875-B927-4497-AC3F-098170E81406}" sibTransId="{F569F3A8-37E4-4F8C-90EC-2C2C81E5E22A}"/>
    <dgm:cxn modelId="{40779BF3-C78D-46FD-889D-62B973B785CE}" srcId="{13259D2E-D74D-40FF-8B2B-BC30D817F9BC}" destId="{387D37F0-9313-4F1E-AE4F-64EE4C9DB361}" srcOrd="0" destOrd="0" parTransId="{F8A91787-E4C6-4191-8D83-6E8D6E2A4A5E}" sibTransId="{C777FE3E-16C6-4D7A-B85D-3675419C9672}"/>
    <dgm:cxn modelId="{C795A434-B2C8-4FBE-AC5D-DB489D19BD69}" srcId="{1E75015D-537B-45B4-8611-3388A35FAB2A}" destId="{2BBA1799-FDA2-4AFE-A716-B3B554FE45F1}" srcOrd="0" destOrd="0" parTransId="{61F8A041-35F4-429D-A19C-8682B207EC7E}" sibTransId="{8C65A691-F66F-4E91-96A7-581389B66AD3}"/>
    <dgm:cxn modelId="{2B6EBED5-0EC2-4F80-AF21-28E3102DA796}" type="presOf" srcId="{1E75015D-537B-45B4-8611-3388A35FAB2A}" destId="{BE052FC8-501D-404D-BA8E-D0F5F33A7BBC}" srcOrd="1" destOrd="0" presId="urn:microsoft.com/office/officeart/2005/8/layout/hProcess7"/>
    <dgm:cxn modelId="{A63D9300-0498-4A46-AD43-2A464126ED74}" type="presOf" srcId="{2BBA1799-FDA2-4AFE-A716-B3B554FE45F1}" destId="{E81FF86C-C9BC-4C4F-B8FC-D64BBF550342}" srcOrd="0" destOrd="0" presId="urn:microsoft.com/office/officeart/2005/8/layout/hProcess7"/>
    <dgm:cxn modelId="{FB108D6B-C4F9-49FA-8AEA-6B085BA11E60}" type="presOf" srcId="{387D37F0-9313-4F1E-AE4F-64EE4C9DB361}" destId="{0F15CFF3-54CE-4B2C-9B71-D55FB147AE91}" srcOrd="1" destOrd="0" presId="urn:microsoft.com/office/officeart/2005/8/layout/hProcess7"/>
    <dgm:cxn modelId="{847FF103-F71C-48B8-B760-DE7DBF8E736C}" type="presParOf" srcId="{8FD2BE57-3692-488C-83B8-54DF828D6A73}" destId="{EA8BD919-5CCB-4306-8E5D-9842F8CAFA81}" srcOrd="0" destOrd="0" presId="urn:microsoft.com/office/officeart/2005/8/layout/hProcess7"/>
    <dgm:cxn modelId="{04421A74-9135-4F14-958A-4E41094D8615}" type="presParOf" srcId="{EA8BD919-5CCB-4306-8E5D-9842F8CAFA81}" destId="{E14EABBA-575A-4AA3-A82F-7EA31E067831}" srcOrd="0" destOrd="0" presId="urn:microsoft.com/office/officeart/2005/8/layout/hProcess7"/>
    <dgm:cxn modelId="{5DF601FE-366B-4CE3-86C6-929A8DBD759A}" type="presParOf" srcId="{EA8BD919-5CCB-4306-8E5D-9842F8CAFA81}" destId="{0F15CFF3-54CE-4B2C-9B71-D55FB147AE91}" srcOrd="1" destOrd="0" presId="urn:microsoft.com/office/officeart/2005/8/layout/hProcess7"/>
    <dgm:cxn modelId="{AFFE6928-988D-4DB7-BC01-B0B8750B5DE2}" type="presParOf" srcId="{EA8BD919-5CCB-4306-8E5D-9842F8CAFA81}" destId="{6B5990A9-90D0-4864-A847-9E1BC165FBA1}" srcOrd="2" destOrd="0" presId="urn:microsoft.com/office/officeart/2005/8/layout/hProcess7"/>
    <dgm:cxn modelId="{0EEE2EB4-DD26-43DE-B2C9-9535F6BB2B83}" type="presParOf" srcId="{8FD2BE57-3692-488C-83B8-54DF828D6A73}" destId="{A380DB5E-0618-4009-B4E7-6E29DEF45EA5}" srcOrd="1" destOrd="0" presId="urn:microsoft.com/office/officeart/2005/8/layout/hProcess7"/>
    <dgm:cxn modelId="{8EB2CF93-7684-40E3-9444-8BE6102AF772}" type="presParOf" srcId="{8FD2BE57-3692-488C-83B8-54DF828D6A73}" destId="{20132A13-63F1-473F-9C46-7F6D1BB0AD9F}" srcOrd="2" destOrd="0" presId="urn:microsoft.com/office/officeart/2005/8/layout/hProcess7"/>
    <dgm:cxn modelId="{DE4F13FF-E875-4A98-BB0D-DAFFC069C19C}" type="presParOf" srcId="{20132A13-63F1-473F-9C46-7F6D1BB0AD9F}" destId="{C0A44DDD-0C2E-4625-9EF8-F9050DD0D8D8}" srcOrd="0" destOrd="0" presId="urn:microsoft.com/office/officeart/2005/8/layout/hProcess7"/>
    <dgm:cxn modelId="{2AC394E0-FC6B-4F27-8EB7-40168F339430}" type="presParOf" srcId="{20132A13-63F1-473F-9C46-7F6D1BB0AD9F}" destId="{FD4F47C4-8B15-4A1D-8CCD-7F996B9A1339}" srcOrd="1" destOrd="0" presId="urn:microsoft.com/office/officeart/2005/8/layout/hProcess7"/>
    <dgm:cxn modelId="{B980E334-F8F0-4586-8123-52E06A1D477B}" type="presParOf" srcId="{20132A13-63F1-473F-9C46-7F6D1BB0AD9F}" destId="{1B1862AC-7C90-4647-AD95-832129F6AD6A}" srcOrd="2" destOrd="0" presId="urn:microsoft.com/office/officeart/2005/8/layout/hProcess7"/>
    <dgm:cxn modelId="{0A8856E7-FAE2-48A8-B41A-715CB261DBDE}" type="presParOf" srcId="{8FD2BE57-3692-488C-83B8-54DF828D6A73}" destId="{AA555246-0A6A-4D78-BE59-08188A8D85F5}" srcOrd="3" destOrd="0" presId="urn:microsoft.com/office/officeart/2005/8/layout/hProcess7"/>
    <dgm:cxn modelId="{79EA70E2-A236-44E1-9FD4-B799618E3556}" type="presParOf" srcId="{8FD2BE57-3692-488C-83B8-54DF828D6A73}" destId="{5BAA0712-ECBB-4185-9727-56FED233B68C}" srcOrd="4" destOrd="0" presId="urn:microsoft.com/office/officeart/2005/8/layout/hProcess7"/>
    <dgm:cxn modelId="{EC94B8C1-40A6-4CD7-83C0-1FF57B45AED4}" type="presParOf" srcId="{5BAA0712-ECBB-4185-9727-56FED233B68C}" destId="{E9990056-3D26-47DD-AFB6-A0FFB19F0161}" srcOrd="0" destOrd="0" presId="urn:microsoft.com/office/officeart/2005/8/layout/hProcess7"/>
    <dgm:cxn modelId="{A4211114-6BAE-4211-AE8C-26CCD4FEA9A2}" type="presParOf" srcId="{5BAA0712-ECBB-4185-9727-56FED233B68C}" destId="{BE052FC8-501D-404D-BA8E-D0F5F33A7BBC}" srcOrd="1" destOrd="0" presId="urn:microsoft.com/office/officeart/2005/8/layout/hProcess7"/>
    <dgm:cxn modelId="{AA556D3C-824E-443C-8D13-B8EE7196F3CE}" type="presParOf" srcId="{5BAA0712-ECBB-4185-9727-56FED233B68C}" destId="{E81FF86C-C9BC-4C4F-B8FC-D64BBF55034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DC05EC-1E52-4CA8-87B1-D98A568DC21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60EFB5-6593-4235-8463-7D8111163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01;p2:notes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ru-RU" smtClean="0"/>
          </a:p>
        </p:txBody>
      </p:sp>
      <p:sp>
        <p:nvSpPr>
          <p:cNvPr id="17410" name="Google Shape;502;p2:notes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499;p5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26626" name="Google Shape;1500;p5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sz="5400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27" name="Google Shape;1501;p56:notes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Calibri" pitchFamily="34" charset="0"/>
              <a:buNone/>
            </a:pPr>
            <a:fld id="{827CCF7B-EF02-490B-BBFF-E1C1343E5786}" type="slidenum">
              <a:rPr lang="ru-RU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Calibri" pitchFamily="34" charset="0"/>
                <a:buNone/>
              </a:pPr>
              <a:t>11</a:t>
            </a:fld>
            <a:endParaRPr lang="ru-RU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28F1-5765-47C7-A7FD-A803B81B3F6E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3CAF-2148-4859-9F12-FA8E754E9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8AE5-FE95-4EEE-BACF-38400709BA34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56C2-08D9-4159-9EEF-9E46900EA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42F7-42BD-4D95-9402-0ED197B350A3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B94F-B219-4982-A6EF-DA306E6A5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F4AB-6BFA-4CD3-952A-5D928FAE0C0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7DCB-2244-4EFC-928B-CB7E0A1AD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D5FF-62E1-4D2B-9A70-CE7ABFB690D2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33D2-2FF1-4445-9698-7F69DF602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473D-D6E5-461F-9B4D-C57E7DE71D6E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B2E0-0D0D-4787-9074-19D0411F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1A4E-E0BE-4496-9589-9E0E392FBBC8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2B34-1DB1-4117-A3E9-38C4A3CD8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FBEA-40F0-4481-AFAE-EE8126B7E6A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BD8F-0B38-49B7-A2B0-297ED823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7496-E774-4F7C-8652-0832CE20D13D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9F61-6C5B-4D6F-90B5-619290850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B46D-97E9-4B81-B9C3-F00E1056FE62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D690-3E0A-4C5B-A96E-2A35D7CB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EACD-F9F9-4D29-AE93-D58F1C295522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8156-F9AB-488D-AEC8-D3823E717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0F8845-9B2D-443C-A1C4-1F0FD49185B8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E51BB-BDA7-4881-9079-2C9C38068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19075" y="922338"/>
            <a:ext cx="813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6200775"/>
            <a:ext cx="921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0141" y="2287838"/>
            <a:ext cx="2610514" cy="2503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27909" y="2602222"/>
            <a:ext cx="2114867" cy="18748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83602" y="2486225"/>
            <a:ext cx="2106876" cy="2106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4F13-FA26-4B3F-824A-D587BBF6B6F3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196850" y="506413"/>
            <a:ext cx="2090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ПРОЕКТ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7838" y="4816475"/>
            <a:ext cx="3487737" cy="1752600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Ахмадишина Л.М. – заместитель начальника МКУ УО Азнакаевского района</a:t>
            </a:r>
            <a:endParaRPr lang="ru-RU" dirty="0"/>
          </a:p>
        </p:txBody>
      </p:sp>
      <p:pic>
        <p:nvPicPr>
          <p:cNvPr id="14345" name="Picture 2" descr="http://uchastniki.com/wp-content/uploads/2016/11/perezagruzka1-1-670x2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052513"/>
            <a:ext cx="7737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583363" y="6378575"/>
            <a:ext cx="2103437" cy="342900"/>
          </a:xfrm>
          <a:noFill/>
          <a:ln>
            <a:miter lim="800000"/>
            <a:headEnd/>
            <a:tailEnd/>
          </a:ln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17D211-D80C-4E94-859D-E08B48B62FEE}" type="slidenum">
              <a:rPr lang="ru-RU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60813" y="1789113"/>
            <a:ext cx="4535487" cy="627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Повысится уровень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профессиональной активности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0813" y="2690813"/>
            <a:ext cx="4552950" cy="8032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овысится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заинтересованность педагогических работников в росте индивидуальных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60813" y="3768725"/>
            <a:ext cx="4552950" cy="830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Уменьшение дифференциации между качеством образования в школах – партнерах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0813" y="4751388"/>
            <a:ext cx="4535487" cy="6778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Формирование муниципального кадрового ресурса для повышения профессиональных компетенций педагогов и руководителях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0813" y="5676900"/>
            <a:ext cx="45529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Создание ресурсных центров информационно-методической поддержки ОУ по вопросам ГИА</a:t>
            </a:r>
            <a:endParaRPr lang="ru-RU" sz="1600" dirty="0"/>
          </a:p>
        </p:txBody>
      </p:sp>
      <p:cxnSp>
        <p:nvCxnSpPr>
          <p:cNvPr id="5" name="Прямая со стрелкой 4"/>
          <p:cNvCxnSpPr>
            <a:stCxn id="3" idx="3"/>
            <a:endCxn id="12" idx="1"/>
          </p:cNvCxnSpPr>
          <p:nvPr/>
        </p:nvCxnSpPr>
        <p:spPr>
          <a:xfrm flipV="1">
            <a:off x="2365375" y="2103438"/>
            <a:ext cx="1595438" cy="1979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3"/>
            <a:endCxn id="13" idx="1"/>
          </p:cNvCxnSpPr>
          <p:nvPr/>
        </p:nvCxnSpPr>
        <p:spPr>
          <a:xfrm flipV="1">
            <a:off x="2365375" y="3092450"/>
            <a:ext cx="1595438" cy="990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3"/>
            <a:endCxn id="14" idx="1"/>
          </p:cNvCxnSpPr>
          <p:nvPr/>
        </p:nvCxnSpPr>
        <p:spPr>
          <a:xfrm>
            <a:off x="2365375" y="4083050"/>
            <a:ext cx="1595438" cy="101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  <a:endCxn id="15" idx="1"/>
          </p:cNvCxnSpPr>
          <p:nvPr/>
        </p:nvCxnSpPr>
        <p:spPr>
          <a:xfrm>
            <a:off x="2365375" y="4083050"/>
            <a:ext cx="1595438" cy="1008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3"/>
            <a:endCxn id="16" idx="1"/>
          </p:cNvCxnSpPr>
          <p:nvPr/>
        </p:nvCxnSpPr>
        <p:spPr>
          <a:xfrm>
            <a:off x="2365375" y="4083050"/>
            <a:ext cx="1595438" cy="1908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50825" y="3413125"/>
            <a:ext cx="2114550" cy="1338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pic>
        <p:nvPicPr>
          <p:cNvPr id="24590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03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91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1" name="Google Shape;1503;p150"/>
          <p:cNvCxnSpPr>
            <a:cxnSpLocks noChangeShapeType="1"/>
          </p:cNvCxnSpPr>
          <p:nvPr/>
        </p:nvCxnSpPr>
        <p:spPr bwMode="auto">
          <a:xfrm rot="10800000">
            <a:off x="-4763" y="4403725"/>
            <a:ext cx="3128963" cy="0"/>
          </a:xfrm>
          <a:prstGeom prst="straightConnector1">
            <a:avLst/>
          </a:prstGeom>
          <a:noFill/>
          <a:ln w="889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5602" name="Google Shape;1504;p150"/>
          <p:cNvCxnSpPr>
            <a:cxnSpLocks noChangeShapeType="1"/>
          </p:cNvCxnSpPr>
          <p:nvPr/>
        </p:nvCxnSpPr>
        <p:spPr bwMode="auto">
          <a:xfrm rot="10800000">
            <a:off x="6234113" y="3940175"/>
            <a:ext cx="2882900" cy="0"/>
          </a:xfrm>
          <a:prstGeom prst="straightConnector1">
            <a:avLst/>
          </a:prstGeom>
          <a:noFill/>
          <a:ln w="889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25603" name="Google Shape;1505;p150"/>
          <p:cNvSpPr txBox="1">
            <a:spLocks noChangeArrowheads="1"/>
          </p:cNvSpPr>
          <p:nvPr/>
        </p:nvSpPr>
        <p:spPr bwMode="auto">
          <a:xfrm>
            <a:off x="692150" y="2740025"/>
            <a:ext cx="387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0" tIns="34275" rIns="68550" bIns="34275"/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ru-RU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 не обязаны меняться.</a:t>
            </a:r>
            <a:endParaRPr lang="ru-RU" sz="1200">
              <a:solidFill>
                <a:srgbClr val="000000"/>
              </a:solidFill>
              <a:sym typeface="Arial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Выживание – дело добровольное</a:t>
            </a:r>
            <a:r>
              <a:rPr lang="ru-RU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lang="ru-RU" sz="11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604" name="Google Shape;1507;p150"/>
          <p:cNvSpPr>
            <a:spLocks noChangeArrowheads="1"/>
          </p:cNvSpPr>
          <p:nvPr/>
        </p:nvSpPr>
        <p:spPr bwMode="auto">
          <a:xfrm>
            <a:off x="2632075" y="4687888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0" tIns="34275" rIns="68550" bIns="34275"/>
          <a:lstStyle/>
          <a:p>
            <a:pPr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Эдвард Деминг</a:t>
            </a:r>
            <a:endParaRPr lang="ru-RU" b="1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5605" name="Picture 2" descr="W. Edwards De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93875"/>
            <a:ext cx="3743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endParaRPr lang="ru-RU" sz="2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Google Shape;763;p1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413" y="2420938"/>
            <a:ext cx="28733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046788" y="1125538"/>
            <a:ext cx="2989262" cy="1582737"/>
          </a:xfrm>
          <a:prstGeom prst="cloudCallout">
            <a:avLst>
              <a:gd name="adj1" fmla="val -48631"/>
              <a:gd name="adj2" fmla="val 78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Неэффективное управление 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6046788" y="4889500"/>
            <a:ext cx="2989262" cy="1584325"/>
          </a:xfrm>
          <a:prstGeom prst="cloudCallout">
            <a:avLst>
              <a:gd name="adj1" fmla="val -69943"/>
              <a:gd name="adj2" fmla="val -5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/>
              <a:t>Неэффективная модель взаимодействия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268288" y="1479550"/>
            <a:ext cx="2990850" cy="1584325"/>
          </a:xfrm>
          <a:prstGeom prst="cloudCallout">
            <a:avLst>
              <a:gd name="adj1" fmla="val 5422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/>
              <a:t>Разрыв в качестве образования</a:t>
            </a:r>
          </a:p>
        </p:txBody>
      </p:sp>
      <p:cxnSp>
        <p:nvCxnSpPr>
          <p:cNvPr id="15367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504;p99"/>
          <p:cNvSpPr txBox="1">
            <a:spLocks noChangeArrowheads="1"/>
          </p:cNvSpPr>
          <p:nvPr/>
        </p:nvSpPr>
        <p:spPr bwMode="auto">
          <a:xfrm>
            <a:off x="84138" y="1123950"/>
            <a:ext cx="4283075" cy="55403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2100"/>
              <a:buFont typeface="Arial" charset="0"/>
              <a:buNone/>
            </a:pPr>
            <a:r>
              <a:rPr lang="ru-RU" sz="2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НЕТ</a:t>
            </a: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6386" name="Google Shape;506;p99"/>
          <p:cNvSpPr txBox="1">
            <a:spLocks noChangeArrowheads="1"/>
          </p:cNvSpPr>
          <p:nvPr/>
        </p:nvSpPr>
        <p:spPr bwMode="auto">
          <a:xfrm>
            <a:off x="4938713" y="1123950"/>
            <a:ext cx="3859212" cy="55403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2100"/>
              <a:buFont typeface="Arial" charset="0"/>
              <a:buNone/>
            </a:pPr>
            <a:r>
              <a:rPr lang="ru-RU" sz="2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ЕСТЬ</a:t>
            </a: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6387" name="Google Shape;507;p99"/>
          <p:cNvSpPr txBox="1">
            <a:spLocks noChangeArrowheads="1"/>
          </p:cNvSpPr>
          <p:nvPr/>
        </p:nvSpPr>
        <p:spPr bwMode="auto">
          <a:xfrm>
            <a:off x="84138" y="1814513"/>
            <a:ext cx="2533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Главного/подчиненного</a:t>
            </a:r>
          </a:p>
        </p:txBody>
      </p:sp>
      <p:sp>
        <p:nvSpPr>
          <p:cNvPr id="16388" name="Google Shape;509;p99"/>
          <p:cNvSpPr txBox="1">
            <a:spLocks noChangeArrowheads="1"/>
          </p:cNvSpPr>
          <p:nvPr/>
        </p:nvSpPr>
        <p:spPr bwMode="auto">
          <a:xfrm>
            <a:off x="7381875" y="1820863"/>
            <a:ext cx="1438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Ограничения</a:t>
            </a:r>
          </a:p>
        </p:txBody>
      </p:sp>
      <p:sp>
        <p:nvSpPr>
          <p:cNvPr id="16389" name="Google Shape;510;p99"/>
          <p:cNvSpPr txBox="1">
            <a:spLocks noChangeArrowheads="1"/>
          </p:cNvSpPr>
          <p:nvPr/>
        </p:nvSpPr>
        <p:spPr bwMode="auto">
          <a:xfrm>
            <a:off x="4938713" y="1820863"/>
            <a:ext cx="1711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Выход за рамки</a:t>
            </a:r>
          </a:p>
        </p:txBody>
      </p:sp>
      <p:sp>
        <p:nvSpPr>
          <p:cNvPr id="16390" name="Google Shape;517;p99"/>
          <p:cNvSpPr txBox="1">
            <a:spLocks noChangeArrowheads="1"/>
          </p:cNvSpPr>
          <p:nvPr/>
        </p:nvSpPr>
        <p:spPr bwMode="auto">
          <a:xfrm>
            <a:off x="4938713" y="4770438"/>
            <a:ext cx="1711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Коммуникация</a:t>
            </a:r>
          </a:p>
        </p:txBody>
      </p:sp>
      <p:pic>
        <p:nvPicPr>
          <p:cNvPr id="16391" name="Google Shape;519;p99" descr="ÐÐ¾ÑÐ¾Ð¶ÐµÐµ Ð¸Ð·Ð¾Ð±ÑÐ°Ð¶ÐµÐ½Ð¸Ðµ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475" y="5470525"/>
            <a:ext cx="15303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Google Shape;520;p99"/>
          <p:cNvSpPr txBox="1">
            <a:spLocks noChangeArrowheads="1"/>
          </p:cNvSpPr>
          <p:nvPr/>
        </p:nvSpPr>
        <p:spPr bwMode="auto">
          <a:xfrm>
            <a:off x="908050" y="4770438"/>
            <a:ext cx="2733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НЕправильно / Правильно</a:t>
            </a:r>
          </a:p>
        </p:txBody>
      </p:sp>
      <p:cxnSp>
        <p:nvCxnSpPr>
          <p:cNvPr id="16393" name="Google Shape;521;p99"/>
          <p:cNvCxnSpPr>
            <a:cxnSpLocks noChangeShapeType="1"/>
          </p:cNvCxnSpPr>
          <p:nvPr/>
        </p:nvCxnSpPr>
        <p:spPr bwMode="auto">
          <a:xfrm>
            <a:off x="4557713" y="911225"/>
            <a:ext cx="0" cy="5727700"/>
          </a:xfrm>
          <a:prstGeom prst="straightConnector1">
            <a:avLst/>
          </a:prstGeom>
          <a:noFill/>
          <a:ln w="28575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394" name="Google Shape;522;p99"/>
          <p:cNvSpPr txBox="1">
            <a:spLocks noChangeArrowheads="1"/>
          </p:cNvSpPr>
          <p:nvPr/>
        </p:nvSpPr>
        <p:spPr bwMode="auto">
          <a:xfrm>
            <a:off x="7223125" y="4581525"/>
            <a:ext cx="17097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Сроки проведения</a:t>
            </a:r>
          </a:p>
        </p:txBody>
      </p:sp>
      <p:pic>
        <p:nvPicPr>
          <p:cNvPr id="16395" name="Google Shape;523;p99" descr="ÐÐ°ÑÑÐ¸Ð½ÐºÐ¸ Ð¿Ð¾ Ð·Ð°Ð¿ÑÐ¾ÑÑ Ð¿ÐµÑÐ¾ÑÐ½ÑÐµ ÑÐ°ÑÑ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1763" y="5146675"/>
            <a:ext cx="7254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Google Shape;525;p99"/>
          <p:cNvSpPr txBox="1">
            <a:spLocks noChangeArrowheads="1"/>
          </p:cNvSpPr>
          <p:nvPr/>
        </p:nvSpPr>
        <p:spPr bwMode="auto">
          <a:xfrm>
            <a:off x="2617788" y="1814513"/>
            <a:ext cx="169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000000"/>
                </a:solidFill>
                <a:sym typeface="Arial" charset="0"/>
              </a:rPr>
              <a:t>Ограничения</a:t>
            </a:r>
          </a:p>
        </p:txBody>
      </p:sp>
      <p:cxnSp>
        <p:nvCxnSpPr>
          <p:cNvPr id="16397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  <p:sp>
        <p:nvSpPr>
          <p:cNvPr id="527" name="Google Shape;527;p99"/>
          <p:cNvSpPr txBox="1"/>
          <p:nvPr/>
        </p:nvSpPr>
        <p:spPr>
          <a:xfrm>
            <a:off x="0" y="69850"/>
            <a:ext cx="9144000" cy="7207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/>
            </a:pPr>
            <a:r>
              <a:rPr lang="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Простые правила </a:t>
            </a:r>
            <a:r>
              <a:rPr lang="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проекта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99" name="Picture 2" descr="http://ogic.ru/wp-content/uploads/2016/03/fz-27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2175" y="2246313"/>
            <a:ext cx="15779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4" descr="http://trainers-academy.ru/wp-content/uploads/2014/12/Vyihod-za-ram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4250" y="2749550"/>
            <a:ext cx="20748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" descr="https://thumbs.dreamstime.com/t/%D0%B4%D1%80%D0%B0%D0%B3%D0%BE%D1%86%D0%B5%D0%BD%D0%BD%D0%BE%D1%81%D1%82%D0%B8-%D0%BA%D1%80%D0%BE%D0%BD%D1%8B-121533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8" y="2584450"/>
            <a:ext cx="18113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4" descr="http://img1.globalinfo.ua/im/2014/05/30/iC9Qjb_600w_350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8088" y="5260975"/>
            <a:ext cx="17621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6" descr="http://hmao.fas.gov.ru/sites/hmao.f.isfb.ru/files/styles/large/public/ogranichenie_0.jpg?itok=VHNYjoU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7788" y="2600325"/>
            <a:ext cx="15414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5575" y="381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773;p112"/>
          <p:cNvSpPr>
            <a:spLocks noChangeArrowheads="1"/>
          </p:cNvSpPr>
          <p:nvPr/>
        </p:nvSpPr>
        <p:spPr bwMode="auto">
          <a:xfrm>
            <a:off x="1908175" y="1341438"/>
            <a:ext cx="5410200" cy="5040312"/>
          </a:xfrm>
          <a:prstGeom prst="ellipse">
            <a:avLst/>
          </a:prstGeom>
          <a:solidFill>
            <a:srgbClr val="EFEFEF"/>
          </a:solidFill>
          <a:ln w="9525">
            <a:solidFill>
              <a:srgbClr val="EFEFE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 sz="1400">
              <a:latin typeface="Calibri" pitchFamily="34" charset="0"/>
            </a:endParaRPr>
          </a:p>
        </p:txBody>
      </p:sp>
      <p:cxnSp>
        <p:nvCxnSpPr>
          <p:cNvPr id="18434" name="Google Shape;774;p112"/>
          <p:cNvCxnSpPr>
            <a:cxnSpLocks noChangeShapeType="1"/>
          </p:cNvCxnSpPr>
          <p:nvPr/>
        </p:nvCxnSpPr>
        <p:spPr bwMode="auto">
          <a:xfrm>
            <a:off x="2627313" y="2079625"/>
            <a:ext cx="3822700" cy="34988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cxnSp>
        <p:nvCxnSpPr>
          <p:cNvPr id="18435" name="Google Shape;775;p112"/>
          <p:cNvCxnSpPr>
            <a:cxnSpLocks noChangeShapeType="1"/>
            <a:stCxn id="18433" idx="7"/>
          </p:cNvCxnSpPr>
          <p:nvPr/>
        </p:nvCxnSpPr>
        <p:spPr bwMode="auto">
          <a:xfrm flipH="1">
            <a:off x="2843213" y="2079625"/>
            <a:ext cx="3683000" cy="3436938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18436" name="Прямоугольник 12"/>
          <p:cNvSpPr>
            <a:spLocks noChangeArrowheads="1"/>
          </p:cNvSpPr>
          <p:nvPr/>
        </p:nvSpPr>
        <p:spPr bwMode="auto">
          <a:xfrm>
            <a:off x="1930400" y="3059113"/>
            <a:ext cx="18272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Введение в практику технологий деятельностного типа</a:t>
            </a:r>
          </a:p>
        </p:txBody>
      </p:sp>
      <p:sp>
        <p:nvSpPr>
          <p:cNvPr id="18437" name="Прямоугольник 13"/>
          <p:cNvSpPr>
            <a:spLocks noChangeArrowheads="1"/>
          </p:cNvSpPr>
          <p:nvPr/>
        </p:nvSpPr>
        <p:spPr bwMode="auto">
          <a:xfrm>
            <a:off x="3622675" y="4602163"/>
            <a:ext cx="18272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Развитие сетевых форм взаимодействия образовательных учреждений </a:t>
            </a:r>
          </a:p>
        </p:txBody>
      </p:sp>
      <p:sp>
        <p:nvSpPr>
          <p:cNvPr id="18438" name="Прямоугольник 14"/>
          <p:cNvSpPr>
            <a:spLocks noChangeArrowheads="1"/>
          </p:cNvSpPr>
          <p:nvPr/>
        </p:nvSpPr>
        <p:spPr bwMode="auto">
          <a:xfrm>
            <a:off x="5580063" y="2903538"/>
            <a:ext cx="1498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Расширение границ открытости системы образования через социальное партнерство</a:t>
            </a:r>
          </a:p>
        </p:txBody>
      </p:sp>
      <p:sp>
        <p:nvSpPr>
          <p:cNvPr id="18439" name="Прямоугольник 15"/>
          <p:cNvSpPr>
            <a:spLocks noChangeArrowheads="1"/>
          </p:cNvSpPr>
          <p:nvPr/>
        </p:nvSpPr>
        <p:spPr bwMode="auto">
          <a:xfrm>
            <a:off x="3438525" y="1644650"/>
            <a:ext cx="214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Актуальность</a:t>
            </a:r>
          </a:p>
        </p:txBody>
      </p:sp>
      <p:pic>
        <p:nvPicPr>
          <p:cNvPr id="18440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33338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19"/>
          <p:cNvSpPr>
            <a:spLocks noChangeArrowheads="1"/>
          </p:cNvSpPr>
          <p:nvPr/>
        </p:nvSpPr>
        <p:spPr bwMode="auto">
          <a:xfrm>
            <a:off x="250825" y="1562100"/>
            <a:ext cx="1827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>
              <a:spcBef>
                <a:spcPts val="200"/>
              </a:spcBef>
              <a:buClr>
                <a:srgbClr val="000000"/>
              </a:buClr>
              <a:buSzPts val="2300"/>
            </a:pPr>
            <a:r>
              <a:rPr lang="ru-RU" b="1">
                <a:solidFill>
                  <a:srgbClr val="000000"/>
                </a:solidFill>
                <a:sym typeface="Arial" charset="0"/>
              </a:rPr>
              <a:t>мотивация и умение учиться </a:t>
            </a:r>
            <a:r>
              <a:rPr lang="ru-RU">
                <a:solidFill>
                  <a:srgbClr val="000000"/>
                </a:solidFill>
                <a:sym typeface="Arial" charset="0"/>
              </a:rPr>
              <a:t>“всю жизнь”</a:t>
            </a:r>
          </a:p>
        </p:txBody>
      </p:sp>
      <p:sp>
        <p:nvSpPr>
          <p:cNvPr id="18442" name="Прямоугольник 20"/>
          <p:cNvSpPr>
            <a:spLocks noChangeArrowheads="1"/>
          </p:cNvSpPr>
          <p:nvPr/>
        </p:nvSpPr>
        <p:spPr bwMode="auto">
          <a:xfrm>
            <a:off x="7107238" y="1425575"/>
            <a:ext cx="182721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>
              <a:spcBef>
                <a:spcPts val="200"/>
              </a:spcBef>
              <a:buClr>
                <a:srgbClr val="000000"/>
              </a:buClr>
              <a:buSzPts val="2300"/>
            </a:pPr>
            <a:r>
              <a:rPr lang="ru-RU" sz="1400" b="1">
                <a:solidFill>
                  <a:srgbClr val="000000"/>
                </a:solidFill>
                <a:sym typeface="Arial" charset="0"/>
              </a:rPr>
              <a:t>новые позиции и «горизонтальные» форматы: </a:t>
            </a:r>
            <a:r>
              <a:rPr lang="ru-RU" sz="1400">
                <a:solidFill>
                  <a:srgbClr val="000000"/>
                </a:solidFill>
                <a:sym typeface="Arial" charset="0"/>
              </a:rPr>
              <a:t>образование на «равных», наставничество, сообщества и др.</a:t>
            </a:r>
          </a:p>
        </p:txBody>
      </p:sp>
      <p:sp>
        <p:nvSpPr>
          <p:cNvPr id="18443" name="Прямоугольник 21"/>
          <p:cNvSpPr>
            <a:spLocks noChangeArrowheads="1"/>
          </p:cNvSpPr>
          <p:nvPr/>
        </p:nvSpPr>
        <p:spPr bwMode="auto">
          <a:xfrm>
            <a:off x="217488" y="5211763"/>
            <a:ext cx="2127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>
              <a:spcBef>
                <a:spcPts val="200"/>
              </a:spcBef>
              <a:buClr>
                <a:srgbClr val="000000"/>
              </a:buClr>
              <a:buSzPts val="2300"/>
            </a:pPr>
            <a:r>
              <a:rPr lang="ru-RU" sz="1400" b="1">
                <a:solidFill>
                  <a:srgbClr val="000000"/>
                </a:solidFill>
                <a:sym typeface="Arial" charset="0"/>
              </a:rPr>
              <a:t>персонализация:</a:t>
            </a:r>
            <a:r>
              <a:rPr lang="ru-RU" sz="1400">
                <a:solidFill>
                  <a:srgbClr val="000000"/>
                </a:solidFill>
                <a:sym typeface="Arial" charset="0"/>
              </a:rPr>
              <a:t> самоопределение, целеполагание, продуктивное действие, рефлексия</a:t>
            </a:r>
          </a:p>
        </p:txBody>
      </p:sp>
      <p:sp>
        <p:nvSpPr>
          <p:cNvPr id="18444" name="Прямоугольник 22"/>
          <p:cNvSpPr>
            <a:spLocks noChangeArrowheads="1"/>
          </p:cNvSpPr>
          <p:nvPr/>
        </p:nvSpPr>
        <p:spPr bwMode="auto">
          <a:xfrm>
            <a:off x="7288213" y="4670425"/>
            <a:ext cx="18272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>
              <a:spcBef>
                <a:spcPts val="200"/>
              </a:spcBef>
              <a:buClr>
                <a:srgbClr val="000000"/>
              </a:buClr>
              <a:buSzPts val="2300"/>
            </a:pPr>
            <a:r>
              <a:rPr lang="ru-RU" sz="1400" b="1">
                <a:solidFill>
                  <a:srgbClr val="000000"/>
                </a:solidFill>
                <a:sym typeface="Arial" charset="0"/>
              </a:rPr>
              <a:t>перформативная система оценивания</a:t>
            </a:r>
            <a:r>
              <a:rPr lang="ru-RU" sz="1400">
                <a:solidFill>
                  <a:srgbClr val="000000"/>
                </a:solidFill>
                <a:sym typeface="Arial" charset="0"/>
              </a:rPr>
              <a:t>: оценка компетенций и динамики их прироста, самооценка </a:t>
            </a:r>
          </a:p>
        </p:txBody>
      </p:sp>
      <p:sp>
        <p:nvSpPr>
          <p:cNvPr id="18445" name="Прямоугольник 23"/>
          <p:cNvSpPr>
            <a:spLocks noChangeArrowheads="1"/>
          </p:cNvSpPr>
          <p:nvPr/>
        </p:nvSpPr>
        <p:spPr bwMode="auto">
          <a:xfrm>
            <a:off x="2843213" y="255588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ВЫЗОВЫ</a:t>
            </a:r>
          </a:p>
        </p:txBody>
      </p:sp>
      <p:cxnSp>
        <p:nvCxnSpPr>
          <p:cNvPr id="18446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  <p:pic>
        <p:nvPicPr>
          <p:cNvPr id="18447" name="Picture 2" descr="http://fixikifixiki.ru/images/episode/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313" y="3090863"/>
            <a:ext cx="162718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95288"/>
            <a:ext cx="8229600" cy="668337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700808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459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  <p:pic>
        <p:nvPicPr>
          <p:cNvPr id="19460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338" y="1587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Google Shape;1446;p147"/>
          <p:cNvSpPr>
            <a:spLocks noChangeArrowheads="1"/>
          </p:cNvSpPr>
          <p:nvPr/>
        </p:nvSpPr>
        <p:spPr bwMode="auto">
          <a:xfrm>
            <a:off x="395288" y="1198563"/>
            <a:ext cx="8566150" cy="573087"/>
          </a:xfrm>
          <a:prstGeom prst="rightArrow">
            <a:avLst>
              <a:gd name="adj1" fmla="val 50000"/>
              <a:gd name="adj2" fmla="val 112175"/>
            </a:avLst>
          </a:prstGeom>
          <a:solidFill>
            <a:srgbClr val="274E13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ru-RU" sz="1400" b="1">
                <a:solidFill>
                  <a:srgbClr val="FFFFFF"/>
                </a:solidFill>
                <a:sym typeface="Arial" charset="0"/>
              </a:rPr>
              <a:t>ПЕРЕЗАГРУЗКА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0163"/>
            <a:ext cx="8229600" cy="1143001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381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4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583363" y="6378575"/>
            <a:ext cx="2103437" cy="342900"/>
          </a:xfrm>
          <a:noFill/>
          <a:ln>
            <a:miter lim="800000"/>
            <a:headEnd/>
            <a:tailEnd/>
          </a:ln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A07A70-CA8A-475C-9AB7-6913C55F82C4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600" y="1412875"/>
            <a:ext cx="3279775" cy="1368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363" y="1412875"/>
            <a:ext cx="3095625" cy="1223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Определение перечня учреждений – участников проекта, состава рабочих групп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825" y="3357563"/>
            <a:ext cx="2951163" cy="1223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«дорожной карты»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350" y="3357563"/>
            <a:ext cx="2952750" cy="13668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6375" y="5445125"/>
            <a:ext cx="2879725" cy="1223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Диагностика результатов деятельности педагогов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3708400" y="1700213"/>
            <a:ext cx="1150938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трелка вниз 88"/>
          <p:cNvSpPr/>
          <p:nvPr/>
        </p:nvSpPr>
        <p:spPr>
          <a:xfrm>
            <a:off x="6300788" y="2781300"/>
            <a:ext cx="50323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лево 89"/>
          <p:cNvSpPr/>
          <p:nvPr/>
        </p:nvSpPr>
        <p:spPr>
          <a:xfrm>
            <a:off x="4427538" y="3860800"/>
            <a:ext cx="504825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>
            <a:off x="4500563" y="5732463"/>
            <a:ext cx="50323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Стрелка вниз 91"/>
          <p:cNvSpPr/>
          <p:nvPr/>
        </p:nvSpPr>
        <p:spPr>
          <a:xfrm>
            <a:off x="2700338" y="4868863"/>
            <a:ext cx="5762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29250" y="5278438"/>
            <a:ext cx="2951163" cy="1368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Проведение конкурса программ по повышению качества образования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</a:p>
        </p:txBody>
      </p:sp>
      <p:pic>
        <p:nvPicPr>
          <p:cNvPr id="21518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81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9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583363" y="6378575"/>
            <a:ext cx="2103437" cy="342900"/>
          </a:xfrm>
          <a:noFill/>
          <a:ln>
            <a:miter lim="800000"/>
            <a:headEnd/>
            <a:tailEnd/>
          </a:ln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EB653-72F7-4B87-8CDF-9F475904BE4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813" y="1052513"/>
            <a:ext cx="5545137" cy="576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– реализация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3963" y="2168525"/>
            <a:ext cx="2232025" cy="1223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Методическое сопровождение проекта по созданию и апробации моделей сотрудничества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70275" y="5516563"/>
            <a:ext cx="2330450" cy="1152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результатов на сайте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СМИ, социальных сетях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95963" y="4030663"/>
            <a:ext cx="2879725" cy="1368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Анализ состояния и качества  реализации «дорожных карт» 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8813" y="2035175"/>
            <a:ext cx="23749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педагогов в управление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550" y="3860800"/>
            <a:ext cx="2736850" cy="1223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Корректировка программ взаимодействия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578225" y="2600325"/>
            <a:ext cx="2160588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533650" y="3414713"/>
            <a:ext cx="547687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6765926" y="3465512"/>
            <a:ext cx="6286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736057" y="5422106"/>
            <a:ext cx="1150938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708400" y="4473575"/>
            <a:ext cx="2030413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1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81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42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 animBg="1"/>
      <p:bldP spid="25" grpId="0" animBg="1"/>
      <p:bldP spid="15" grpId="0" animBg="1"/>
      <p:bldP spid="16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583363" y="6378575"/>
            <a:ext cx="2103437" cy="342900"/>
          </a:xfrm>
          <a:noFill/>
          <a:ln>
            <a:miter lim="800000"/>
            <a:headEnd/>
            <a:tailEnd/>
          </a:ln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DD890-4FCE-4606-A2E2-0B718368A404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650" y="1398588"/>
            <a:ext cx="6091238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750" y="2852738"/>
            <a:ext cx="2879725" cy="936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проекта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92650" y="4056063"/>
            <a:ext cx="4321175" cy="1655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Экспертиза эффективности моделей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750" y="4076700"/>
            <a:ext cx="2879725" cy="16875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Мониторинг реализации проекта</a:t>
            </a: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(сравнительный анализ)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3359150" y="2122488"/>
            <a:ext cx="731838" cy="874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3376613" y="3429000"/>
            <a:ext cx="730250" cy="900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63938" y="4797425"/>
            <a:ext cx="942975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1" name="Picture 8" descr="https://ic.pics.livejournal.com/fintraining/11748042/510778/5107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81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2" name="Google Shape;526;p99"/>
          <p:cNvCxnSpPr>
            <a:cxnSpLocks noChangeShapeType="1"/>
          </p:cNvCxnSpPr>
          <p:nvPr/>
        </p:nvCxnSpPr>
        <p:spPr bwMode="auto">
          <a:xfrm>
            <a:off x="33338" y="911225"/>
            <a:ext cx="9099550" cy="0"/>
          </a:xfrm>
          <a:prstGeom prst="straightConnector1">
            <a:avLst/>
          </a:prstGeom>
          <a:noFill/>
          <a:ln w="28575">
            <a:solidFill>
              <a:srgbClr val="85200C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239</Words>
  <Application>Microsoft Office PowerPoint</Application>
  <PresentationFormat>Экран 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Helvetica Neue</vt:lpstr>
      <vt:lpstr>Тема Office</vt:lpstr>
      <vt:lpstr>Слайд 1</vt:lpstr>
      <vt:lpstr>ПРОБЛЕМА  </vt:lpstr>
      <vt:lpstr>Слайд 3</vt:lpstr>
      <vt:lpstr>Слайд 4</vt:lpstr>
      <vt:lpstr>ЦЕЛИ и ЗАДАЧИ</vt:lpstr>
      <vt:lpstr>РИСКИ</vt:lpstr>
      <vt:lpstr>ЭТАПЫ</vt:lpstr>
      <vt:lpstr>Слайд 8</vt:lpstr>
      <vt:lpstr>Слайд 9</vt:lpstr>
      <vt:lpstr>ОЖИДАЕМЫЕ РЕЗУЛЬТАТЫ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«СОТРУДНИЧЕСТВО»</dc:title>
  <dc:creator>ЛИЛИЯ</dc:creator>
  <cp:lastModifiedBy>Асия</cp:lastModifiedBy>
  <cp:revision>21</cp:revision>
  <dcterms:created xsi:type="dcterms:W3CDTF">2019-09-08T10:29:29Z</dcterms:created>
  <dcterms:modified xsi:type="dcterms:W3CDTF">2019-10-29T09:39:21Z</dcterms:modified>
</cp:coreProperties>
</file>