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Classic" panose="020B0604020202020204" charset="0"/>
      <p:regular r:id="rId20"/>
      <p:bold r:id="rId21"/>
    </p:embeddedFont>
    <p:embeddedFont>
      <p:font typeface="Bicubik" panose="020005030200000200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00691" y="0"/>
            <a:ext cx="86618" cy="1711614"/>
          </a:xfrm>
          <a:prstGeom prst="rect">
            <a:avLst/>
          </a:prstGeom>
          <a:solidFill>
            <a:srgbClr val="171810"/>
          </a:solidFill>
        </p:spPr>
      </p:sp>
      <p:grpSp>
        <p:nvGrpSpPr>
          <p:cNvPr id="3" name="Group 3"/>
          <p:cNvGrpSpPr/>
          <p:nvPr/>
        </p:nvGrpSpPr>
        <p:grpSpPr>
          <a:xfrm>
            <a:off x="1231777" y="1661608"/>
            <a:ext cx="15911064" cy="6500063"/>
            <a:chOff x="0" y="-66675"/>
            <a:chExt cx="21214752" cy="8666750"/>
          </a:xfrm>
        </p:grpSpPr>
        <p:sp>
          <p:nvSpPr>
            <p:cNvPr id="4" name="TextBox 4"/>
            <p:cNvSpPr txBox="1"/>
            <p:nvPr/>
          </p:nvSpPr>
          <p:spPr>
            <a:xfrm>
              <a:off x="907964" y="-66675"/>
              <a:ext cx="19398824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7128"/>
              <a:ext cx="21214752" cy="7390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b="1" i="0" spc="560" dirty="0">
                  <a:solidFill>
                    <a:srgbClr val="171810"/>
                  </a:solidFill>
                  <a:latin typeface="Bicubik"/>
                </a:rPr>
                <a:t>РОЛЬ </a:t>
              </a:r>
              <a:endParaRPr lang="ru-RU" sz="8000" b="1" i="0" spc="560" dirty="0" smtClean="0">
                <a:solidFill>
                  <a:srgbClr val="171810"/>
                </a:solidFill>
                <a:latin typeface="Bicubik"/>
              </a:endParaRPr>
            </a:p>
            <a:p>
              <a:pPr algn="ctr">
                <a:lnSpc>
                  <a:spcPts val="8640"/>
                </a:lnSpc>
              </a:pPr>
              <a:r>
                <a:rPr lang="en-US" sz="8000" b="1" i="0" spc="560" dirty="0" smtClean="0">
                  <a:solidFill>
                    <a:srgbClr val="171810"/>
                  </a:solidFill>
                  <a:latin typeface="Bicubik"/>
                </a:rPr>
                <a:t>НАСТАВНИК</a:t>
              </a:r>
              <a:r>
                <a:rPr lang="ru-RU" sz="8000" b="1" i="0" spc="560" dirty="0" smtClean="0">
                  <a:solidFill>
                    <a:srgbClr val="171810"/>
                  </a:solidFill>
                  <a:latin typeface="Bicubik"/>
                </a:rPr>
                <a:t>А </a:t>
              </a:r>
              <a:r>
                <a:rPr lang="en-US" sz="8000" b="1" i="0" spc="560" dirty="0" smtClean="0">
                  <a:solidFill>
                    <a:srgbClr val="171810"/>
                  </a:solidFill>
                  <a:latin typeface="Bicubik"/>
                </a:rPr>
                <a:t>В </a:t>
              </a:r>
              <a:r>
                <a:rPr lang="en-US" sz="8000" b="1" i="0" spc="560" dirty="0">
                  <a:solidFill>
                    <a:srgbClr val="171810"/>
                  </a:solidFill>
                  <a:latin typeface="Bicubik"/>
                </a:rPr>
                <a:t>ПРОФЕССИОНАЛЬНОМ И ЛИЧНОСТНОМ РОСТЕ ПЕДАГОГА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30689" y="7964398"/>
              <a:ext cx="19553372" cy="635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b="0" i="0" spc="196" dirty="0">
                  <a:solidFill>
                    <a:srgbClr val="171810"/>
                  </a:solidFill>
                  <a:latin typeface="Bicubik"/>
                </a:rPr>
                <a:t>25 ОКТЯБРЯ 2019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100691" y="8575386"/>
            <a:ext cx="86618" cy="1711614"/>
          </a:xfrm>
          <a:prstGeom prst="rect">
            <a:avLst/>
          </a:prstGeom>
          <a:solidFill>
            <a:srgbClr val="17181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5421" y="66875"/>
            <a:ext cx="14777158" cy="12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b="1" i="0" spc="217">
                <a:solidFill>
                  <a:srgbClr val="29F3E2"/>
                </a:solidFill>
                <a:latin typeface="Bicubik"/>
              </a:rPr>
              <a:t>ПОИСК НАСТАВНИКА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0616" y="1304259"/>
            <a:ext cx="17606767" cy="863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6514" y="-57150"/>
            <a:ext cx="13858068" cy="119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b="1" i="0" spc="67">
                <a:solidFill>
                  <a:srgbClr val="171810"/>
                </a:solidFill>
                <a:latin typeface="Bicubik"/>
              </a:rPr>
              <a:t>УЧИТЬСЯ СТРАТЕГИЯМ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492" y="1137805"/>
            <a:ext cx="17207017" cy="891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24785"/>
            <a:ext cx="16585182" cy="32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79"/>
              </a:lnSpc>
            </a:pPr>
            <a:r>
              <a:rPr lang="en-US" sz="13592" b="1" i="0" spc="951">
                <a:solidFill>
                  <a:srgbClr val="29F3E2"/>
                </a:solidFill>
                <a:latin typeface="Montserrat Classic"/>
              </a:rPr>
              <a:t>90.000.000</a:t>
            </a:r>
          </a:p>
          <a:p>
            <a:pPr algn="ctr">
              <a:lnSpc>
                <a:spcPts val="10368"/>
              </a:lnSpc>
            </a:pPr>
            <a:r>
              <a:rPr lang="en-US" sz="9600" b="1" i="0" spc="672">
                <a:solidFill>
                  <a:srgbClr val="29F3E2"/>
                </a:solidFill>
                <a:latin typeface="Montserrat Classic"/>
              </a:rPr>
              <a:t>1.300.000</a:t>
            </a:r>
          </a:p>
        </p:txBody>
      </p:sp>
      <p:sp>
        <p:nvSpPr>
          <p:cNvPr id="3" name="AutoShape 3"/>
          <p:cNvSpPr/>
          <p:nvPr/>
        </p:nvSpPr>
        <p:spPr>
          <a:xfrm>
            <a:off x="9100735" y="0"/>
            <a:ext cx="86530" cy="1618785"/>
          </a:xfrm>
          <a:prstGeom prst="rect">
            <a:avLst/>
          </a:prstGeom>
          <a:solidFill>
            <a:srgbClr val="29F3E2"/>
          </a:solidFill>
        </p:spPr>
      </p:sp>
      <p:sp>
        <p:nvSpPr>
          <p:cNvPr id="4" name="AutoShape 4"/>
          <p:cNvSpPr/>
          <p:nvPr/>
        </p:nvSpPr>
        <p:spPr>
          <a:xfrm>
            <a:off x="9100735" y="8664260"/>
            <a:ext cx="86530" cy="1618785"/>
          </a:xfrm>
          <a:prstGeom prst="rect">
            <a:avLst/>
          </a:prstGeom>
          <a:solidFill>
            <a:srgbClr val="29F3E2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847" y="495300"/>
            <a:ext cx="1673463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6500" b="1" i="0" spc="58" dirty="0">
                <a:solidFill>
                  <a:srgbClr val="171810"/>
                </a:solidFill>
                <a:latin typeface="Bicubik"/>
              </a:rPr>
              <a:t>КОНКУРСНОЕ </a:t>
            </a:r>
            <a:r>
              <a:rPr lang="en-US" sz="6500" b="1" i="0" spc="58" dirty="0" smtClean="0">
                <a:solidFill>
                  <a:srgbClr val="171810"/>
                </a:solidFill>
                <a:latin typeface="Bicubik"/>
              </a:rPr>
              <a:t>НАСТА</a:t>
            </a:r>
            <a:r>
              <a:rPr lang="ru-RU" sz="6500" b="1" i="0" spc="58" dirty="0" smtClean="0">
                <a:solidFill>
                  <a:srgbClr val="171810"/>
                </a:solidFill>
                <a:latin typeface="Bicubik"/>
              </a:rPr>
              <a:t>В</a:t>
            </a:r>
            <a:r>
              <a:rPr lang="en-US" sz="6500" b="1" i="0" spc="58" dirty="0" smtClean="0">
                <a:solidFill>
                  <a:srgbClr val="171810"/>
                </a:solidFill>
                <a:latin typeface="Bicubik"/>
              </a:rPr>
              <a:t>НИЧЕСТВО</a:t>
            </a:r>
            <a:endParaRPr lang="en-US" sz="6500" b="1" i="0" spc="58" dirty="0">
              <a:solidFill>
                <a:srgbClr val="171810"/>
              </a:solidFill>
              <a:latin typeface="Bicubik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767" y="1714500"/>
            <a:ext cx="17182307" cy="815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09550"/>
            <a:ext cx="19088617" cy="10706100"/>
          </a:xfrm>
          <a:prstGeom prst="rect">
            <a:avLst/>
          </a:prstGeom>
          <a:solidFill>
            <a:srgbClr val="17181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2957" y="647700"/>
            <a:ext cx="17582702" cy="899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6532" y="470382"/>
            <a:ext cx="14288318" cy="119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b="1" i="0" spc="67" dirty="0">
                <a:solidFill>
                  <a:srgbClr val="29F3E2"/>
                </a:solidFill>
                <a:latin typeface="Bicubik"/>
              </a:rPr>
              <a:t>WORDSTAT YANDEX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43149" y="3488512"/>
            <a:ext cx="1428832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buFont typeface="Arial"/>
              <a:buChar char="•"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8978" y="1760702"/>
            <a:ext cx="16776663" cy="774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3879" y="362383"/>
            <a:ext cx="13100242" cy="12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b="1" i="0" spc="217">
                <a:solidFill>
                  <a:srgbClr val="171810"/>
                </a:solidFill>
                <a:latin typeface="Bicubik"/>
              </a:rPr>
              <a:t>WORDSTAT YANDEX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8512" y="1599767"/>
            <a:ext cx="15910976" cy="839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90500"/>
            <a:ext cx="1052485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b="1" i="0" spc="67" dirty="0">
                <a:solidFill>
                  <a:srgbClr val="29F3E2"/>
                </a:solidFill>
                <a:latin typeface="Bicubik"/>
              </a:rPr>
              <a:t>GOOGLE TRENDS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631" y="1656874"/>
            <a:ext cx="17532738" cy="810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5905" y="155539"/>
            <a:ext cx="13356190" cy="119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b="1" i="0" spc="67">
                <a:solidFill>
                  <a:srgbClr val="171810"/>
                </a:solidFill>
                <a:latin typeface="Bicubik"/>
              </a:rPr>
              <a:t>GOOGLE TRENDS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2924" y="1350494"/>
            <a:ext cx="17222152" cy="858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2780" y="402648"/>
            <a:ext cx="11128619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b="1" i="0" spc="67" dirty="0">
                <a:solidFill>
                  <a:srgbClr val="29F3E2"/>
                </a:solidFill>
                <a:latin typeface="Bicubik"/>
              </a:rPr>
              <a:t>GOOGLE MENTORS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766127" y="6905857"/>
            <a:ext cx="86530" cy="1618785"/>
          </a:xfrm>
          <a:prstGeom prst="rect">
            <a:avLst/>
          </a:prstGeom>
          <a:solidFill>
            <a:srgbClr val="17181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12" r="512"/>
          <a:stretch>
            <a:fillRect/>
          </a:stretch>
        </p:blipFill>
        <p:spPr>
          <a:xfrm>
            <a:off x="419100" y="1802046"/>
            <a:ext cx="17404835" cy="804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9050"/>
            <a:ext cx="18288000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 i="0" spc="555">
                <a:solidFill>
                  <a:srgbClr val="171810"/>
                </a:solidFill>
                <a:latin typeface="Bicubik"/>
              </a:rPr>
              <a:t>APPLE MENTORS НАСТАВНИЧЕСТВО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9914" y="1143000"/>
            <a:ext cx="15939386" cy="883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2244" y="72933"/>
            <a:ext cx="14777158" cy="123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5"/>
              </a:lnSpc>
            </a:pPr>
            <a:r>
              <a:rPr lang="en-US" sz="7500" b="1" i="0" spc="217">
                <a:solidFill>
                  <a:srgbClr val="29F3E2"/>
                </a:solidFill>
                <a:latin typeface="Bicubik"/>
              </a:rPr>
              <a:t>РОЛЬ НАСТАВНИКА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3" y="1310317"/>
            <a:ext cx="15621000" cy="883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786" y="-57150"/>
            <a:ext cx="12440413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b="1" i="0" spc="67" dirty="0">
                <a:solidFill>
                  <a:srgbClr val="171810"/>
                </a:solidFill>
                <a:latin typeface="Bicubik"/>
              </a:rPr>
              <a:t>ПОИСК НАСТАВНИКА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6437" y="1161131"/>
            <a:ext cx="16967659" cy="880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Произвольный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Montserrat Classic</vt:lpstr>
      <vt:lpstr>Bicubik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 Typographic Presentation</dc:title>
  <cp:lastModifiedBy>Учитель</cp:lastModifiedBy>
  <cp:revision>3</cp:revision>
  <dcterms:created xsi:type="dcterms:W3CDTF">2006-08-16T00:00:00Z</dcterms:created>
  <dcterms:modified xsi:type="dcterms:W3CDTF">2019-10-24T21:23:33Z</dcterms:modified>
  <dc:identifier>DADpNy-gE_U</dc:identifier>
</cp:coreProperties>
</file>