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2197"/>
  </p:normalViewPr>
  <p:slideViewPr>
    <p:cSldViewPr snapToGrid="0" snapToObjects="1">
      <p:cViewPr varScale="1">
        <p:scale>
          <a:sx n="50" d="100"/>
          <a:sy n="50" d="100"/>
        </p:scale>
        <p:origin x="11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9/29/25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9/29/25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9/29/25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9/29/25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9/29/25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9/29/25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9/29/25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9/29/25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9/29/25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ECF35-2EE4-684C-BE53-DA1E07BF38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Профилактика НОН среди несовершеннолетних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D752F9-385A-394E-9EEC-205CC93F6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5355" y="5132980"/>
            <a:ext cx="8825658" cy="861420"/>
          </a:xfrm>
        </p:spPr>
        <p:txBody>
          <a:bodyPr/>
          <a:lstStyle/>
          <a:p>
            <a:r>
              <a:rPr lang="ru-RU" dirty="0"/>
              <a:t>Бекмурзинова Камила Кайратовна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136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447907-BCBC-A74C-BA7E-FE7BFB665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899" y="698500"/>
            <a:ext cx="8118844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23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2AF00-94DA-BE49-B116-747C4D10C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50" y="698500"/>
            <a:ext cx="7008984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30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0F797C8-6A1D-A04A-8D96-C31C24886C8C}"/>
              </a:ext>
            </a:extLst>
          </p:cNvPr>
          <p:cNvSpPr/>
          <p:nvPr/>
        </p:nvSpPr>
        <p:spPr>
          <a:xfrm>
            <a:off x="4795841" y="4539734"/>
            <a:ext cx="127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IMG_4905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2D78D6-0EE9-E148-AC03-E55EB9328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385790"/>
            <a:ext cx="7575550" cy="58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53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F57763-8AFC-CB4F-AE7D-2C98FD91D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539749"/>
            <a:ext cx="7780392" cy="603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90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720CFB-F525-D142-8616-7432931F0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49" y="831850"/>
            <a:ext cx="8002971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95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24B0CE-2317-F44B-9D1B-82EC20385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50" y="673100"/>
            <a:ext cx="7253848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7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2AA44-BBE9-4544-9E52-FBEC5BB8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2755D991-F166-554C-966B-ADEF123E2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66699"/>
            <a:ext cx="12064724" cy="5981701"/>
          </a:xfrm>
        </p:spPr>
      </p:pic>
    </p:spTree>
    <p:extLst>
      <p:ext uri="{BB962C8B-B14F-4D97-AF65-F5344CB8AC3E}">
        <p14:creationId xmlns:p14="http://schemas.microsoft.com/office/powerpoint/2010/main" val="9009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F726D-DDB9-C740-95B5-1A84F69FA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B615785-A33B-E14E-97C9-F60958BDC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006" y="304316"/>
            <a:ext cx="11227594" cy="6121884"/>
          </a:xfrm>
        </p:spPr>
      </p:pic>
    </p:spTree>
    <p:extLst>
      <p:ext uri="{BB962C8B-B14F-4D97-AF65-F5344CB8AC3E}">
        <p14:creationId xmlns:p14="http://schemas.microsoft.com/office/powerpoint/2010/main" val="285743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7F223-01BF-6E4A-98A5-59684783E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C1906A-9299-7D40-A08F-A96888922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091" y="195743"/>
            <a:ext cx="11427509" cy="6433657"/>
          </a:xfrm>
        </p:spPr>
      </p:pic>
    </p:spTree>
    <p:extLst>
      <p:ext uri="{BB962C8B-B14F-4D97-AF65-F5344CB8AC3E}">
        <p14:creationId xmlns:p14="http://schemas.microsoft.com/office/powerpoint/2010/main" val="882162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02333-5F5E-C047-A59F-906A81700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28CB8C4-BF30-2C45-9BAA-3C9843704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487" y="203200"/>
            <a:ext cx="11421313" cy="6426200"/>
          </a:xfrm>
        </p:spPr>
      </p:pic>
    </p:spTree>
    <p:extLst>
      <p:ext uri="{BB962C8B-B14F-4D97-AF65-F5344CB8AC3E}">
        <p14:creationId xmlns:p14="http://schemas.microsoft.com/office/powerpoint/2010/main" val="3683562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15936-C620-E444-90B3-23FF2544F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C0ED25-3884-CC41-AA2C-1C5BFA481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912" y="336598"/>
            <a:ext cx="11312888" cy="6216602"/>
          </a:xfrm>
        </p:spPr>
      </p:pic>
    </p:spTree>
    <p:extLst>
      <p:ext uri="{BB962C8B-B14F-4D97-AF65-F5344CB8AC3E}">
        <p14:creationId xmlns:p14="http://schemas.microsoft.com/office/powerpoint/2010/main" val="2945242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5C0EB-A4C5-F642-A9C8-8D42DC30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CE6E833-2547-D247-BCCB-9E3FA8EBD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330" y="0"/>
            <a:ext cx="11597470" cy="6528076"/>
          </a:xfrm>
        </p:spPr>
      </p:pic>
    </p:spTree>
    <p:extLst>
      <p:ext uri="{BB962C8B-B14F-4D97-AF65-F5344CB8AC3E}">
        <p14:creationId xmlns:p14="http://schemas.microsoft.com/office/powerpoint/2010/main" val="2844821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EAFFF6-8483-6441-8885-D691A1A96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50" y="482600"/>
            <a:ext cx="7950948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50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39D222-C705-E14B-BD6A-D88A54A7A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49" y="241300"/>
            <a:ext cx="8504013" cy="66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80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Совет директоров</Template>
  <TotalTime>19</TotalTime>
  <Words>10</Words>
  <Application>Microsoft Macintosh PowerPoint</Application>
  <PresentationFormat>Широкоэкранный</PresentationFormat>
  <Paragraphs>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Совет директоров</vt:lpstr>
      <vt:lpstr>Профилактика НОН среди несовершеннолетних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НОН среди несовершеннолетних</dc:title>
  <dc:creator>Kamila Bekmyrzinova</dc:creator>
  <cp:lastModifiedBy>Kamila Bekmyrzinova</cp:lastModifiedBy>
  <cp:revision>2</cp:revision>
  <dcterms:created xsi:type="dcterms:W3CDTF">2025-09-29T11:35:37Z</dcterms:created>
  <dcterms:modified xsi:type="dcterms:W3CDTF">2025-09-29T11:54:58Z</dcterms:modified>
</cp:coreProperties>
</file>